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315" r:id="rId4"/>
    <p:sldId id="318" r:id="rId6"/>
    <p:sldId id="319" r:id="rId7"/>
    <p:sldId id="332" r:id="rId8"/>
    <p:sldId id="333" r:id="rId9"/>
    <p:sldId id="339" r:id="rId10"/>
    <p:sldId id="324" r:id="rId11"/>
    <p:sldId id="325" r:id="rId12"/>
    <p:sldId id="328" r:id="rId13"/>
    <p:sldId id="330" r:id="rId14"/>
    <p:sldId id="331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tags/tag3.xml><?xml version="1.0" encoding="utf-8"?>
<p:tagLst xmlns:p="http://schemas.openxmlformats.org/presentationml/2006/main">
  <p:tag name="COMMONDATA" val="eyJoZGlkIjoiYmQ4MDdjMWViMzFiMWI1MDhhOGM0MzViMDcxMWY1MTEifQ=="/>
</p:tagLst>
</file>