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18" showSpecialPlsOnTitleSld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3"/>
    <p:sldId id="257" r:id="rId4"/>
    <p:sldId id="274" r:id="rId5"/>
    <p:sldId id="258" r:id="rId6"/>
    <p:sldId id="260" r:id="rId7"/>
    <p:sldId id="278" r:id="rId8"/>
    <p:sldId id="276" r:id="rId9"/>
    <p:sldId id="263" r:id="rId10"/>
    <p:sldId id="264" r:id="rId11"/>
    <p:sldId id="286" r:id="rId12"/>
    <p:sldId id="287" r:id="rId13"/>
    <p:sldId id="291" r:id="rId14"/>
    <p:sldId id="281" r:id="rId15"/>
    <p:sldId id="269" r:id="rId16"/>
    <p:sldId id="283" r:id="rId17"/>
    <p:sldId id="284" r:id="rId18"/>
    <p:sldId id="288" r:id="rId19"/>
    <p:sldId id="292" r:id="rId20"/>
    <p:sldId id="272" r:id="rId21"/>
    <p:sldId id="273" r:id="rId22"/>
    <p:sldId id="289" r:id="rId23"/>
    <p:sldId id="290" r:id="rId24"/>
  </p:sldIdLst>
  <p:sldSz cx="9144000" cy="5143500" type="screen16x9"/>
  <p:notesSz cx="6760845" cy="9942195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GIF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tags/tag1.xml><?xml version="1.0" encoding="utf-8"?>
<p:tagLst xmlns:p="http://schemas.openxmlformats.org/presentationml/2006/main">
  <p:tag name="KSO_WPP_MARK_KEY" val="00d589c2-02b2-4e07-885e-15afcd3e917b"/>
  <p:tag name="COMMONDATA" val="eyJoZGlkIjoiMTY2YTE2ZDZiMjg2NDZhZWY2NmJjYWQ4YjExNGQwMmYifQ=="/>
</p:tagLst>
</file>